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56" r:id="rId2"/>
    <p:sldId id="275" r:id="rId3"/>
    <p:sldId id="276" r:id="rId4"/>
    <p:sldId id="277" r:id="rId5"/>
    <p:sldId id="278" r:id="rId6"/>
    <p:sldId id="279" r:id="rId7"/>
    <p:sldId id="315" r:id="rId8"/>
    <p:sldId id="25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268" r:id="rId44"/>
    <p:sldId id="267" r:id="rId45"/>
    <p:sldId id="269" r:id="rId46"/>
    <p:sldId id="270" r:id="rId47"/>
    <p:sldId id="271" r:id="rId48"/>
    <p:sldId id="314" r:id="rId49"/>
    <p:sldId id="272" r:id="rId50"/>
    <p:sldId id="273" r:id="rId51"/>
  </p:sldIdLst>
  <p:sldSz cx="18288000" cy="10287000"/>
  <p:notesSz cx="6858000" cy="9144000"/>
  <p:embeddedFontLst>
    <p:embeddedFont>
      <p:font typeface="Computer Says No" charset="0"/>
      <p:regular r:id="rId53"/>
    </p:embeddedFont>
    <p:embeddedFont>
      <p:font typeface="Calibri" pitchFamily="34" charset="0"/>
      <p:regular r:id="rId54"/>
      <p:bold r:id="rId55"/>
      <p:italic r:id="rId56"/>
      <p:boldItalic r:id="rId57"/>
    </p:embeddedFont>
    <p:embeddedFont>
      <p:font typeface="Poppins Medium" charset="0"/>
      <p:regular r:id="rId58"/>
    </p:embeddedFont>
    <p:embeddedFont>
      <p:font typeface="Poppins Light" charset="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8AE62-02CD-4935-BF5F-0F76C61BC323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1E7C1-555B-41B6-959F-DB20A6DC3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1E7C1-555B-41B6-959F-DB20A6DC31C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1E7C1-555B-41B6-959F-DB20A6DC31C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57320" y="-250036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000332" y="7715268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85952" y="3786178"/>
            <a:ext cx="8127324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8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WORK</a:t>
            </a:r>
            <a:r>
              <a:rPr lang="en-US" sz="9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SHOP</a:t>
            </a:r>
            <a:endParaRPr lang="en-US" sz="9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3643302"/>
            <a:ext cx="1315112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8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IoT &amp; ROBOTICS</a:t>
            </a:r>
          </a:p>
          <a:p>
            <a:pPr algn="ctr">
              <a:lnSpc>
                <a:spcPts val="5147"/>
              </a:lnSpc>
            </a:pPr>
            <a:endParaRPr lang="en-US" sz="16600" b="1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E89AA45-F2E3-4DDD-6121-CCD008A98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4" r="29684"/>
          <a:stretch/>
        </p:blipFill>
        <p:spPr>
          <a:xfrm>
            <a:off x="1061883" y="516193"/>
            <a:ext cx="7129091" cy="9556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54EF29C-6E17-D501-6C5E-500009A5AA25}"/>
              </a:ext>
            </a:extLst>
          </p:cNvPr>
          <p:cNvSpPr txBox="1"/>
          <p:nvPr/>
        </p:nvSpPr>
        <p:spPr>
          <a:xfrm>
            <a:off x="8286745" y="5072062"/>
            <a:ext cx="785818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600" b="1" dirty="0"/>
              <a:t>&gt;&gt;&gt;&gt; Now enter your “email id” </a:t>
            </a:r>
          </a:p>
          <a:p>
            <a:r>
              <a:rPr lang="en-IN" sz="3600" b="1" dirty="0"/>
              <a:t>&gt;&gt;&gt;&gt; Click “sign up”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5638135-F630-BE86-56E1-86B7937D9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23" r="25294"/>
          <a:stretch/>
        </p:blipFill>
        <p:spPr>
          <a:xfrm>
            <a:off x="688257" y="367788"/>
            <a:ext cx="8572059" cy="9704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C555221-23E8-BCA4-7DEA-FD3FD79E76B5}"/>
              </a:ext>
            </a:extLst>
          </p:cNvPr>
          <p:cNvSpPr txBox="1"/>
          <p:nvPr/>
        </p:nvSpPr>
        <p:spPr>
          <a:xfrm>
            <a:off x="8715372" y="4500558"/>
            <a:ext cx="8858312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4400" b="1" dirty="0"/>
              <a:t>&gt;&gt;&gt;&gt;Now check your mail inbox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E62A29E-4039-C988-B0C9-4BCDEC848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92" y="642906"/>
            <a:ext cx="16225432" cy="9126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4EF58B8-EA58-F17A-5CA3-0AAA0756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30" y="1071534"/>
            <a:ext cx="16024997" cy="90140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A929077-12B0-6DB0-A991-E073168F52D3}"/>
              </a:ext>
            </a:extLst>
          </p:cNvPr>
          <p:cNvSpPr txBox="1"/>
          <p:nvPr/>
        </p:nvSpPr>
        <p:spPr>
          <a:xfrm>
            <a:off x="928630" y="857220"/>
            <a:ext cx="1607355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600" b="1" dirty="0"/>
              <a:t>After creating password &gt;&gt;&gt;&gt; Click “Next” &gt;&gt;&gt;&gt; Then type your </a:t>
            </a:r>
            <a:r>
              <a:rPr lang="en-IN" sz="3600" b="1" dirty="0" smtClean="0"/>
              <a:t>profile name</a:t>
            </a:r>
            <a:r>
              <a:rPr lang="en-IN" sz="3600" b="1" dirty="0"/>
              <a:t>….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36" y="2143104"/>
            <a:ext cx="6633228" cy="7286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5886" y="2214542"/>
            <a:ext cx="5072098" cy="72107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18288000" cy="1029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878" y="327074"/>
            <a:ext cx="16645054" cy="9395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714580" y="2357418"/>
            <a:ext cx="1458264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First create template &gt;&gt;&gt;&gt; Click Developer Zone  “New Template Tab”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18288000" cy="1028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31486"/>
            <a:ext cx="18287999" cy="1031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39085"/>
            <a:ext cx="18288000" cy="1032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374"/>
            <a:ext cx="18287999" cy="10289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4262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714712" y="571468"/>
            <a:ext cx="9303859" cy="99036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IoT?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571600"/>
            <a:ext cx="18288000" cy="564360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</a:pPr>
            <a:r>
              <a:rPr lang="en-US" sz="4400" dirty="0" smtClean="0"/>
              <a:t>   </a:t>
            </a:r>
            <a:r>
              <a:rPr lang="en-US" sz="4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IoT, or Internet of Things, means connecting everyday objects to the internet, like fan or lights, to make them smart and controllable.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r="7920"/>
          <a:stretch>
            <a:fillRect/>
          </a:stretch>
        </p:blipFill>
        <p:spPr bwMode="auto">
          <a:xfrm>
            <a:off x="1428696" y="3857616"/>
            <a:ext cx="6357982" cy="5643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 t="14286"/>
          <a:stretch>
            <a:fillRect/>
          </a:stretch>
        </p:blipFill>
        <p:spPr bwMode="auto">
          <a:xfrm>
            <a:off x="9001124" y="4286244"/>
            <a:ext cx="7575996" cy="4500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0" y="0"/>
            <a:ext cx="18283779" cy="102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71474"/>
            <a:ext cx="18318480" cy="1026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8611B17-72D2-2B77-9B13-EEECCBCC2554}"/>
              </a:ext>
            </a:extLst>
          </p:cNvPr>
          <p:cNvSpPr txBox="1"/>
          <p:nvPr/>
        </p:nvSpPr>
        <p:spPr>
          <a:xfrm>
            <a:off x="1500134" y="7715268"/>
            <a:ext cx="857256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b="1" dirty="0" smtClean="0"/>
              <a:t>&gt;&gt;&gt;&gt;  </a:t>
            </a:r>
            <a:r>
              <a:rPr lang="en-IN" sz="2800" b="1" dirty="0"/>
              <a:t>click </a:t>
            </a:r>
            <a:r>
              <a:rPr lang="en-IN" sz="2800" b="1" dirty="0" smtClean="0"/>
              <a:t>“New Datastream”</a:t>
            </a:r>
          </a:p>
          <a:p>
            <a:r>
              <a:rPr lang="en-IN" sz="2800" b="1" dirty="0" smtClean="0"/>
              <a:t>&gt;&gt;&gt;&gt; Then click ‘’Virtual Pin’’ </a:t>
            </a:r>
            <a:endParaRPr lang="en-I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3" y="0"/>
            <a:ext cx="18202275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8611B17-72D2-2B77-9B13-EEECCBCC2554}"/>
              </a:ext>
            </a:extLst>
          </p:cNvPr>
          <p:cNvSpPr txBox="1"/>
          <p:nvPr/>
        </p:nvSpPr>
        <p:spPr>
          <a:xfrm>
            <a:off x="285688" y="7643830"/>
            <a:ext cx="6216891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/>
              <a:t>In </a:t>
            </a:r>
            <a:r>
              <a:rPr lang="en-IN" sz="2400" b="1" dirty="0" err="1"/>
              <a:t>Datastream</a:t>
            </a:r>
            <a:r>
              <a:rPr lang="en-IN" sz="2400" b="1" dirty="0"/>
              <a:t> tab</a:t>
            </a:r>
          </a:p>
          <a:p>
            <a:r>
              <a:rPr lang="en-IN" sz="2400" b="1" dirty="0"/>
              <a:t>&gt;&gt;&gt;&gt; Type your “Data name”</a:t>
            </a:r>
          </a:p>
          <a:p>
            <a:r>
              <a:rPr lang="en-IN" sz="2400" b="1" dirty="0"/>
              <a:t>&gt;&gt;&gt;&gt; Select your “Data type”</a:t>
            </a:r>
          </a:p>
          <a:p>
            <a:r>
              <a:rPr lang="en-IN" sz="2400" b="1" dirty="0"/>
              <a:t>&gt;&gt;&gt;&gt; Select your Data’s “unit”</a:t>
            </a:r>
          </a:p>
          <a:p>
            <a:r>
              <a:rPr lang="en-IN" sz="2400" b="1" dirty="0"/>
              <a:t>&gt;&gt;&gt;&gt; Type “min &amp; max” value</a:t>
            </a:r>
          </a:p>
          <a:p>
            <a:r>
              <a:rPr lang="en-IN" sz="2400" b="1" dirty="0"/>
              <a:t>&gt;&gt;&gt;&gt; Then click “</a:t>
            </a:r>
            <a:r>
              <a:rPr lang="en-IN" sz="2400" b="1" dirty="0" smtClean="0"/>
              <a:t>Create” </a:t>
            </a:r>
            <a:endParaRPr 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18288000" cy="1028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611B17-72D2-2B77-9B13-EEECCBCC2554}"/>
              </a:ext>
            </a:extLst>
          </p:cNvPr>
          <p:cNvSpPr txBox="1"/>
          <p:nvPr/>
        </p:nvSpPr>
        <p:spPr>
          <a:xfrm>
            <a:off x="1142944" y="8215334"/>
            <a:ext cx="857256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b="1" dirty="0" smtClean="0"/>
              <a:t>&gt;&gt;&gt;&gt;  </a:t>
            </a:r>
            <a:r>
              <a:rPr lang="en-IN" sz="2800" b="1" dirty="0"/>
              <a:t>click </a:t>
            </a:r>
            <a:r>
              <a:rPr lang="en-IN" sz="2800" b="1" dirty="0" smtClean="0"/>
              <a:t>“New Datastream”</a:t>
            </a:r>
          </a:p>
          <a:p>
            <a:r>
              <a:rPr lang="en-IN" sz="2800" b="1" dirty="0" smtClean="0"/>
              <a:t>&gt;&gt;&gt;&gt; Then click ‘’Virtual Pin’’ </a:t>
            </a:r>
            <a:endParaRPr lang="en-I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611B17-72D2-2B77-9B13-EEECCBCC2554}"/>
              </a:ext>
            </a:extLst>
          </p:cNvPr>
          <p:cNvSpPr txBox="1"/>
          <p:nvPr/>
        </p:nvSpPr>
        <p:spPr>
          <a:xfrm>
            <a:off x="214250" y="7643830"/>
            <a:ext cx="700092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/>
              <a:t>In Datastream tab</a:t>
            </a:r>
          </a:p>
          <a:p>
            <a:r>
              <a:rPr lang="en-IN" sz="2400" b="1" dirty="0"/>
              <a:t>&gt;&gt;&gt;&gt; Type your “Data name”</a:t>
            </a:r>
          </a:p>
          <a:p>
            <a:r>
              <a:rPr lang="en-IN" sz="2400" b="1" dirty="0"/>
              <a:t>&gt;&gt;&gt;&gt; Select your “Data type”</a:t>
            </a:r>
          </a:p>
          <a:p>
            <a:r>
              <a:rPr lang="en-IN" sz="2400" b="1" dirty="0"/>
              <a:t>&gt;&gt;&gt;&gt; Select your Data’s “unit”</a:t>
            </a:r>
          </a:p>
          <a:p>
            <a:r>
              <a:rPr lang="en-IN" sz="2400" b="1" dirty="0"/>
              <a:t>&gt;&gt;&gt;&gt; Type “min &amp; max” value</a:t>
            </a:r>
          </a:p>
          <a:p>
            <a:r>
              <a:rPr lang="en-IN" sz="2400" b="1" dirty="0"/>
              <a:t>&gt;&gt;&gt;&gt; Then click “</a:t>
            </a:r>
            <a:r>
              <a:rPr lang="en-IN" sz="2400" b="1" dirty="0" smtClean="0"/>
              <a:t>Create” </a:t>
            </a:r>
            <a:endParaRPr 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8288000" cy="10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18468938" cy="1028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Curved Down 10">
            <a:extLst>
              <a:ext uri="{FF2B5EF4-FFF2-40B4-BE49-F238E27FC236}">
                <a16:creationId xmlns="" xmlns:a16="http://schemas.microsoft.com/office/drawing/2014/main" id="{0EB409BE-BA6A-FCFF-3CBC-6F3E607C26FF}"/>
              </a:ext>
            </a:extLst>
          </p:cNvPr>
          <p:cNvSpPr/>
          <p:nvPr/>
        </p:nvSpPr>
        <p:spPr>
          <a:xfrm>
            <a:off x="1428696" y="4500558"/>
            <a:ext cx="6357982" cy="2782383"/>
          </a:xfrm>
          <a:prstGeom prst="curvedDownArrow">
            <a:avLst>
              <a:gd name="adj1" fmla="val 25000"/>
              <a:gd name="adj2" fmla="val 73172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0794" y="8786838"/>
            <a:ext cx="92155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For design dashboard choose wanted widgets </a:t>
            </a:r>
          </a:p>
          <a:p>
            <a:r>
              <a:rPr lang="en-IN" sz="3200" b="1" dirty="0" smtClean="0"/>
              <a:t>           &gt;&gt;&gt;&gt; Select </a:t>
            </a:r>
            <a:r>
              <a:rPr lang="en-IN" sz="3200" b="1" dirty="0" smtClean="0"/>
              <a:t>“Label, Gauge </a:t>
            </a:r>
            <a:r>
              <a:rPr lang="en-IN" sz="3200" b="1" dirty="0" smtClean="0"/>
              <a:t> </a:t>
            </a:r>
            <a:r>
              <a:rPr lang="en-IN" sz="3200" b="1" dirty="0" smtClean="0"/>
              <a:t>and Button”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"/>
            <a:ext cx="18288001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33785"/>
            <a:ext cx="18288000" cy="10354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143472" y="500030"/>
            <a:ext cx="757983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Why  IoT is important</a:t>
            </a:r>
            <a:r>
              <a:rPr lang="en-US" sz="6000" dirty="0" smtClean="0">
                <a:solidFill>
                  <a:schemeClr val="bg1"/>
                </a:solidFill>
              </a:rPr>
              <a:t>? </a:t>
            </a:r>
            <a:endParaRPr lang="en-US" sz="6000" cap="all" spc="0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86810" y="2071666"/>
            <a:ext cx="82809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Internet of Things (IoT) gives everyday objects magical abilities by connecting them to the internet. Lights turn on automatically, fridges remind you of groceries, and fan become interactive wonders!</a:t>
            </a:r>
            <a:endParaRPr lang="en-US" sz="5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38" name="AutoShape 2" descr="What is Smart Home Automation System &amp; Its Benefi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AutoShape 4" descr="What is Smart Home Automation System &amp; Its Benefi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/>
          <a:srcRect l="7426" r="19801"/>
          <a:stretch>
            <a:fillRect/>
          </a:stretch>
        </p:blipFill>
        <p:spPr bwMode="auto">
          <a:xfrm>
            <a:off x="1285820" y="2000228"/>
            <a:ext cx="7000924" cy="6491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3" y="0"/>
            <a:ext cx="18087975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63" y="0"/>
            <a:ext cx="18207037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DBD89D3-1C1E-D3CF-2AF9-5E6B4DFAF366}"/>
              </a:ext>
            </a:extLst>
          </p:cNvPr>
          <p:cNvSpPr txBox="1"/>
          <p:nvPr/>
        </p:nvSpPr>
        <p:spPr>
          <a:xfrm>
            <a:off x="428564" y="8429648"/>
            <a:ext cx="737616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/>
              <a:t>In widgets settings tab……</a:t>
            </a:r>
          </a:p>
          <a:p>
            <a:r>
              <a:rPr lang="en-IN" sz="2400" b="1" dirty="0"/>
              <a:t>&gt;&gt;&gt;&gt; Type “Title” for your widget</a:t>
            </a:r>
          </a:p>
          <a:p>
            <a:r>
              <a:rPr lang="en-IN" sz="2400" b="1" dirty="0"/>
              <a:t>&gt;&gt;&gt;&gt; Select appropriate </a:t>
            </a:r>
            <a:r>
              <a:rPr lang="en-IN" sz="2400" b="1" dirty="0" smtClean="0"/>
              <a:t>“DataStream” </a:t>
            </a:r>
            <a:r>
              <a:rPr lang="en-IN" sz="2400" b="1" dirty="0"/>
              <a:t>you created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18288000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8273518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DBD89D3-1C1E-D3CF-2AF9-5E6B4DFAF366}"/>
              </a:ext>
            </a:extLst>
          </p:cNvPr>
          <p:cNvSpPr txBox="1"/>
          <p:nvPr/>
        </p:nvSpPr>
        <p:spPr>
          <a:xfrm>
            <a:off x="428564" y="8429648"/>
            <a:ext cx="737616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/>
              <a:t>In widgets settings tab……</a:t>
            </a:r>
          </a:p>
          <a:p>
            <a:r>
              <a:rPr lang="en-IN" sz="2400" b="1" dirty="0"/>
              <a:t>&gt;&gt;&gt;&gt; Type “Title” for your </a:t>
            </a:r>
            <a:r>
              <a:rPr lang="en-IN" sz="2400" b="1" dirty="0" smtClean="0"/>
              <a:t>Button</a:t>
            </a:r>
            <a:endParaRPr lang="en-IN" sz="2400" b="1" dirty="0"/>
          </a:p>
          <a:p>
            <a:r>
              <a:rPr lang="en-IN" sz="2400" b="1" dirty="0"/>
              <a:t>&gt;&gt;&gt;&gt; Select appropriate </a:t>
            </a:r>
            <a:r>
              <a:rPr lang="en-IN" sz="2400" b="1" dirty="0" smtClean="0"/>
              <a:t>“DataStream” </a:t>
            </a:r>
            <a:r>
              <a:rPr lang="en-IN" sz="2400" b="1" dirty="0"/>
              <a:t>you created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88" y="0"/>
            <a:ext cx="18107025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14DA88E-8926-D44E-FE47-627A6A1F7853}"/>
              </a:ext>
            </a:extLst>
          </p:cNvPr>
          <p:cNvSpPr txBox="1"/>
          <p:nvPr/>
        </p:nvSpPr>
        <p:spPr>
          <a:xfrm>
            <a:off x="6715108" y="8429648"/>
            <a:ext cx="1071570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b="1" dirty="0"/>
              <a:t>After widgets settings were completed , widgets will starts work…</a:t>
            </a:r>
          </a:p>
          <a:p>
            <a:r>
              <a:rPr lang="en-IN" sz="2800" b="1" dirty="0"/>
              <a:t>&gt;&gt;&gt;&gt; Then click “Save”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30" y="424127"/>
            <a:ext cx="16859368" cy="9483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786282" y="3214674"/>
            <a:ext cx="482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Devics</a:t>
            </a:r>
            <a:r>
              <a:rPr lang="en-US" dirty="0" smtClean="0"/>
              <a:t> Icon &gt;&gt;&gt;&gt; And click “+New Device 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5915" y="0"/>
            <a:ext cx="18613915" cy="1050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8" y="0"/>
            <a:ext cx="18259425" cy="1028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EB35332-B70F-E7DA-BC4F-5E370B1FD6C9}"/>
              </a:ext>
            </a:extLst>
          </p:cNvPr>
          <p:cNvSpPr txBox="1"/>
          <p:nvPr/>
        </p:nvSpPr>
        <p:spPr>
          <a:xfrm>
            <a:off x="8286744" y="2143104"/>
            <a:ext cx="706186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b="1" dirty="0"/>
              <a:t>&gt;&gt;&gt;&gt; Then select your “Template”</a:t>
            </a:r>
          </a:p>
          <a:p>
            <a:r>
              <a:rPr lang="en-IN" sz="2800" b="1" dirty="0"/>
              <a:t>&gt;&gt;&gt;&gt; Then click “Create”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23C1888-C825-BD4C-8B69-DC9DFF1CAAE5}"/>
              </a:ext>
            </a:extLst>
          </p:cNvPr>
          <p:cNvSpPr txBox="1"/>
          <p:nvPr/>
        </p:nvSpPr>
        <p:spPr>
          <a:xfrm>
            <a:off x="6500794" y="7429516"/>
            <a:ext cx="1121576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600" b="1" dirty="0"/>
              <a:t>Now your web dashboard is created successfully</a:t>
            </a:r>
          </a:p>
          <a:p>
            <a:r>
              <a:rPr lang="en-IN" sz="3600" b="1" dirty="0"/>
              <a:t>&gt;&gt;&gt;&gt;  Copy firmware configuration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8288000" cy="1028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35B6CA-BD31-1E1B-7AD3-2234022E3E68}"/>
              </a:ext>
            </a:extLst>
          </p:cNvPr>
          <p:cNvSpPr txBox="1"/>
          <p:nvPr/>
        </p:nvSpPr>
        <p:spPr>
          <a:xfrm>
            <a:off x="7358050" y="7072326"/>
            <a:ext cx="63500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/>
              <a:t>&gt;&gt;&gt;&gt; Go to “Device info”</a:t>
            </a:r>
          </a:p>
          <a:p>
            <a:r>
              <a:rPr lang="en-IN" sz="2400" b="1" dirty="0"/>
              <a:t>&gt;&gt;&gt;&gt; Copy FIRMWARE CONFIGURATION code</a:t>
            </a:r>
          </a:p>
          <a:p>
            <a:r>
              <a:rPr lang="en-IN" sz="2400" b="1" dirty="0"/>
              <a:t>&gt;&gt;&gt;&gt; Paste the code in your Arduino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5357786" y="285716"/>
            <a:ext cx="831599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IoT Devices Work?</a:t>
            </a:r>
            <a:br>
              <a:rPr lang="en-US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57390" y="1571600"/>
            <a:ext cx="13501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IoT devices function with embedded processing for data handling, network adapters for communication, and unique IP addresses for identification, managed through dedicated software applications.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6" descr="C:\Users\Admin\Desktop\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08" y="4571996"/>
            <a:ext cx="11572956" cy="5265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26" y="0"/>
            <a:ext cx="18261573" cy="1028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4262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94" y="-26171"/>
            <a:ext cx="18241706" cy="10313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67165" y="3819212"/>
            <a:ext cx="2157465" cy="1846218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685829" y="3503896"/>
            <a:ext cx="1689859" cy="2476851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53970" y="4048013"/>
            <a:ext cx="2204284" cy="1686217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68142" y="3932617"/>
            <a:ext cx="2055418" cy="2048130"/>
          </a:xfrm>
          <a:custGeom>
            <a:avLst/>
            <a:gdLst/>
            <a:ahLst/>
            <a:cxnLst/>
            <a:rect l="l" t="t" r="r" b="b"/>
            <a:pathLst>
              <a:path w="2055418" h="2048130">
                <a:moveTo>
                  <a:pt x="0" y="0"/>
                </a:moveTo>
                <a:lnTo>
                  <a:pt x="2055419" y="0"/>
                </a:lnTo>
                <a:lnTo>
                  <a:pt x="2055419" y="2048129"/>
                </a:lnTo>
                <a:lnTo>
                  <a:pt x="0" y="2048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74805" y="3932617"/>
            <a:ext cx="2392360" cy="1915451"/>
          </a:xfrm>
          <a:custGeom>
            <a:avLst/>
            <a:gdLst/>
            <a:ahLst/>
            <a:cxnLst/>
            <a:rect l="l" t="t" r="r" b="b"/>
            <a:pathLst>
              <a:path w="2392360" h="1915451">
                <a:moveTo>
                  <a:pt x="0" y="0"/>
                </a:moveTo>
                <a:lnTo>
                  <a:pt x="2392360" y="0"/>
                </a:lnTo>
                <a:lnTo>
                  <a:pt x="2392360" y="1915451"/>
                </a:lnTo>
                <a:lnTo>
                  <a:pt x="0" y="191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45465" y="5980746"/>
            <a:ext cx="2285731" cy="1998998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67165" y="5893761"/>
            <a:ext cx="2154120" cy="2172969"/>
          </a:xfrm>
          <a:custGeom>
            <a:avLst/>
            <a:gdLst/>
            <a:ahLst/>
            <a:cxnLst/>
            <a:rect l="l" t="t" r="r" b="b"/>
            <a:pathLst>
              <a:path w="2154120" h="2172969">
                <a:moveTo>
                  <a:pt x="0" y="0"/>
                </a:moveTo>
                <a:lnTo>
                  <a:pt x="2154120" y="0"/>
                </a:lnTo>
                <a:lnTo>
                  <a:pt x="2154120" y="2172969"/>
                </a:lnTo>
                <a:lnTo>
                  <a:pt x="0" y="21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18025" y="6048601"/>
            <a:ext cx="1740229" cy="1863288"/>
          </a:xfrm>
          <a:custGeom>
            <a:avLst/>
            <a:gdLst/>
            <a:ahLst/>
            <a:cxnLst/>
            <a:rect l="l" t="t" r="r" b="b"/>
            <a:pathLst>
              <a:path w="1740229" h="1863288">
                <a:moveTo>
                  <a:pt x="0" y="0"/>
                </a:moveTo>
                <a:lnTo>
                  <a:pt x="1740229" y="0"/>
                </a:lnTo>
                <a:lnTo>
                  <a:pt x="1740229" y="1863288"/>
                </a:lnTo>
                <a:lnTo>
                  <a:pt x="0" y="1863288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36122" y="6711237"/>
            <a:ext cx="1932020" cy="843804"/>
          </a:xfrm>
          <a:custGeom>
            <a:avLst/>
            <a:gdLst/>
            <a:ahLst/>
            <a:cxnLst/>
            <a:rect l="l" t="t" r="r" b="b"/>
            <a:pathLst>
              <a:path w="1932020" h="843804">
                <a:moveTo>
                  <a:pt x="0" y="0"/>
                </a:moveTo>
                <a:lnTo>
                  <a:pt x="1932020" y="0"/>
                </a:lnTo>
                <a:lnTo>
                  <a:pt x="1932020" y="843803"/>
                </a:lnTo>
                <a:lnTo>
                  <a:pt x="0" y="843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56123" y="4048013"/>
            <a:ext cx="1627955" cy="1312867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7"/>
                </a:lnTo>
                <a:lnTo>
                  <a:pt x="0" y="1312867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315420" y="6203369"/>
            <a:ext cx="1556307" cy="1351671"/>
          </a:xfrm>
          <a:custGeom>
            <a:avLst/>
            <a:gdLst/>
            <a:ahLst/>
            <a:cxnLst/>
            <a:rect l="l" t="t" r="r" b="b"/>
            <a:pathLst>
              <a:path w="1556307" h="1351671">
                <a:moveTo>
                  <a:pt x="0" y="0"/>
                </a:moveTo>
                <a:lnTo>
                  <a:pt x="1556306" y="0"/>
                </a:lnTo>
                <a:lnTo>
                  <a:pt x="1556306" y="1351671"/>
                </a:lnTo>
                <a:lnTo>
                  <a:pt x="0" y="1351671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07905" y="6323569"/>
            <a:ext cx="1479632" cy="1619140"/>
          </a:xfrm>
          <a:custGeom>
            <a:avLst/>
            <a:gdLst/>
            <a:ahLst/>
            <a:cxnLst/>
            <a:rect l="l" t="t" r="r" b="b"/>
            <a:pathLst>
              <a:path w="1479632" h="1619140">
                <a:moveTo>
                  <a:pt x="0" y="0"/>
                </a:moveTo>
                <a:lnTo>
                  <a:pt x="1479632" y="0"/>
                </a:lnTo>
                <a:lnTo>
                  <a:pt x="1479632" y="1619139"/>
                </a:lnTo>
                <a:lnTo>
                  <a:pt x="0" y="1619139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print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65985" y="2332136"/>
            <a:ext cx="8556030" cy="117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0"/>
              </a:lnSpc>
              <a:spcBef>
                <a:spcPct val="0"/>
              </a:spcBef>
            </a:pPr>
            <a:r>
              <a:rPr lang="en-US" sz="10944" dirty="0">
                <a:solidFill>
                  <a:srgbClr val="6866E1"/>
                </a:solidFill>
                <a:latin typeface="Computer Says No"/>
              </a:rPr>
              <a:t>RESOURCE PAGE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64439" y="6367522"/>
            <a:ext cx="1216746" cy="1023366"/>
          </a:xfrm>
          <a:custGeom>
            <a:avLst/>
            <a:gdLst/>
            <a:ahLst/>
            <a:cxnLst/>
            <a:rect l="l" t="t" r="r" b="b"/>
            <a:pathLst>
              <a:path w="1216746" h="1023366">
                <a:moveTo>
                  <a:pt x="0" y="0"/>
                </a:moveTo>
                <a:lnTo>
                  <a:pt x="1216747" y="0"/>
                </a:lnTo>
                <a:lnTo>
                  <a:pt x="1216747" y="1023366"/>
                </a:lnTo>
                <a:lnTo>
                  <a:pt x="0" y="10233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66065" y="3658930"/>
            <a:ext cx="916038" cy="2075301"/>
          </a:xfrm>
          <a:custGeom>
            <a:avLst/>
            <a:gdLst/>
            <a:ahLst/>
            <a:cxnLst/>
            <a:rect l="l" t="t" r="r" b="b"/>
            <a:pathLst>
              <a:path w="916038" h="2075301">
                <a:moveTo>
                  <a:pt x="0" y="0"/>
                </a:moveTo>
                <a:lnTo>
                  <a:pt x="916038" y="0"/>
                </a:lnTo>
                <a:lnTo>
                  <a:pt x="916038" y="2075301"/>
                </a:lnTo>
                <a:lnTo>
                  <a:pt x="0" y="2075301"/>
                </a:lnTo>
                <a:lnTo>
                  <a:pt x="0" y="0"/>
                </a:lnTo>
                <a:close/>
              </a:path>
            </a:pathLst>
          </a:custGeom>
          <a:blipFill>
            <a:blip r:embed="rId15" cstate="print"/>
            <a:stretch>
              <a:fillRect/>
            </a:stretch>
          </a:blipFill>
        </p:spPr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71440" y="2285980"/>
            <a:ext cx="3571836" cy="6959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Left Arrow 18"/>
          <p:cNvSpPr/>
          <p:nvPr/>
        </p:nvSpPr>
        <p:spPr>
          <a:xfrm rot="16200000">
            <a:off x="2071638" y="7572392"/>
            <a:ext cx="1143008" cy="42862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7126" y="3643302"/>
            <a:ext cx="4000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 SAME ID OR PASS WHICH </a:t>
            </a:r>
          </a:p>
          <a:p>
            <a:pPr algn="ctr"/>
            <a:r>
              <a:rPr lang="en-US" sz="2400" dirty="0" smtClean="0"/>
              <a:t>ONE YOU USED FOR BLYNK WEBSITE</a:t>
            </a:r>
            <a:endParaRPr lang="en-US" sz="2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643406" y="2357418"/>
            <a:ext cx="3786214" cy="70009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Left Arrow 21"/>
          <p:cNvSpPr/>
          <p:nvPr/>
        </p:nvSpPr>
        <p:spPr>
          <a:xfrm>
            <a:off x="5929290" y="5429252"/>
            <a:ext cx="1143008" cy="42862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9144000" y="2357418"/>
            <a:ext cx="3643338" cy="6929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Left Arrow 23"/>
          <p:cNvSpPr/>
          <p:nvPr/>
        </p:nvSpPr>
        <p:spPr>
          <a:xfrm rot="5400000">
            <a:off x="11072826" y="3500426"/>
            <a:ext cx="1143008" cy="42862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13501718" y="2214542"/>
            <a:ext cx="3714776" cy="6929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Left Arrow 26"/>
          <p:cNvSpPr/>
          <p:nvPr/>
        </p:nvSpPr>
        <p:spPr>
          <a:xfrm rot="16200000">
            <a:off x="14073222" y="7358078"/>
            <a:ext cx="1143008" cy="42862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282" y="642906"/>
            <a:ext cx="3562820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64" y="642906"/>
            <a:ext cx="3468908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876" y="785782"/>
            <a:ext cx="3781818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73156" y="571468"/>
            <a:ext cx="3659178" cy="7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" y="714344"/>
            <a:ext cx="3500462" cy="7286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282" y="785782"/>
            <a:ext cx="3571900" cy="721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15438" y="785782"/>
            <a:ext cx="3357586" cy="7072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144528" y="642906"/>
            <a:ext cx="3643338" cy="721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4262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878" y="1000096"/>
            <a:ext cx="3305175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54" y="1000096"/>
            <a:ext cx="3357586" cy="6819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43868" y="1071534"/>
            <a:ext cx="3571900" cy="6791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5" name="Picture 7" descr="C:\Users\Admin\Downloads\WhatsApp Image 2024-03-21 at 22.14.08.jpe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072958" y="0"/>
            <a:ext cx="4872789" cy="1028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670" y="5214938"/>
            <a:ext cx="9715568" cy="4286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44" y="1285848"/>
            <a:ext cx="6429420" cy="3658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58" y="1285848"/>
            <a:ext cx="14787666" cy="7572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068" y="1500162"/>
            <a:ext cx="8143869" cy="33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876" y="1571600"/>
            <a:ext cx="8001056" cy="714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5500662" y="714344"/>
            <a:ext cx="5208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Application of IOT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/>
          <a:stretch>
            <a:fillRect/>
          </a:stretch>
        </p:blipFill>
        <p:spPr bwMode="auto">
          <a:xfrm>
            <a:off x="4571968" y="2000228"/>
            <a:ext cx="8001056" cy="7017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64" y="571468"/>
            <a:ext cx="16787930" cy="9248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3357522" y="214278"/>
            <a:ext cx="106558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Environmental Monitoring System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10" y="1314423"/>
            <a:ext cx="15001980" cy="8539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192" y="4714872"/>
            <a:ext cx="500066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2263030" y="2588614"/>
            <a:ext cx="508473" cy="923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</a:t>
            </a:r>
            <a:endParaRPr lang="en-US" sz="54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5857852" y="0"/>
            <a:ext cx="7691401" cy="9233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Arduino IDE Configuration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02" y="2000228"/>
            <a:ext cx="9144064" cy="6002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214250" y="928658"/>
            <a:ext cx="14723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http://arduino.esp8266.com/stable/package_esp8266com_index.json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29818" y="6786574"/>
            <a:ext cx="7029450" cy="3076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58446" y="1643038"/>
            <a:ext cx="5494773" cy="5072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00068" y="1357286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9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BLYNK IoT Web </a:t>
            </a:r>
            <a:endParaRPr lang="en-US" sz="9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787206" y="1500162"/>
            <a:ext cx="485778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826"/>
              </a:lnSpc>
            </a:pPr>
            <a:r>
              <a:rPr lang="en-US" sz="2000" dirty="0" smtClean="0">
                <a:solidFill>
                  <a:srgbClr val="FFFFFF"/>
                </a:solidFill>
                <a:latin typeface="Poppins Medium"/>
              </a:rPr>
              <a:t>Blynk Iot Website  </a:t>
            </a:r>
          </a:p>
          <a:p>
            <a:pPr algn="r">
              <a:lnSpc>
                <a:spcPts val="3826"/>
              </a:lnSpc>
            </a:pPr>
            <a:r>
              <a:rPr lang="en-US" sz="2733" b="1" dirty="0" smtClean="0">
                <a:solidFill>
                  <a:srgbClr val="FFFFFF"/>
                </a:solidFill>
                <a:latin typeface="Poppins Medium"/>
              </a:rPr>
              <a:t>https://blynk.io/</a:t>
            </a:r>
            <a:endParaRPr lang="en-US" sz="2733" b="1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382" y="2857484"/>
            <a:ext cx="15644923" cy="66436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50" y="500030"/>
            <a:ext cx="924446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 smtClean="0">
                <a:solidFill>
                  <a:schemeClr val="bg1"/>
                </a:solidFill>
                <a:latin typeface="Computer Says No"/>
              </a:rPr>
              <a:t>BLYNK IoT Web </a:t>
            </a:r>
            <a:endParaRPr lang="en-US" sz="14097" dirty="0">
              <a:solidFill>
                <a:schemeClr val="bg1"/>
              </a:solidFill>
              <a:latin typeface="Computer Says 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0002" y="1928790"/>
            <a:ext cx="8422536" cy="1550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Blynk is a tool that lets you connect and control devices, like lights or robots, using buttons and screens on your phone or computer.</a:t>
            </a:r>
            <a:endParaRPr lang="en-US" sz="4000" dirty="0">
              <a:solidFill>
                <a:schemeClr val="bg1"/>
              </a:solidFill>
              <a:latin typeface="Poppins 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500002" y="371474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858184" y="285716"/>
            <a:ext cx="94298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 dirty="0" err="1" smtClean="0">
                <a:solidFill>
                  <a:srgbClr val="FFFFFF"/>
                </a:solidFill>
                <a:latin typeface="Poppins Medium"/>
              </a:rPr>
              <a:t>Blynk</a:t>
            </a:r>
            <a:r>
              <a:rPr lang="en-US" sz="2733" dirty="0" smtClean="0">
                <a:solidFill>
                  <a:srgbClr val="FFFFFF"/>
                </a:solidFill>
                <a:latin typeface="Poppins Medium"/>
              </a:rPr>
              <a:t> Website - https://blynk.io/</a:t>
            </a:r>
            <a:endParaRPr lang="en-US" sz="2733" dirty="0">
              <a:solidFill>
                <a:srgbClr val="FFFFFF"/>
              </a:solidFill>
              <a:latin typeface="Poppin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131"/>
            <a:ext cx="18288000" cy="1033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37BBD03-2F26-E706-CB25-3A6B3DDAC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8" r="31256"/>
          <a:stretch/>
        </p:blipFill>
        <p:spPr>
          <a:xfrm>
            <a:off x="1160206" y="591471"/>
            <a:ext cx="6412158" cy="9550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A4DE522-2356-EA28-2ACE-A6EF2CF91963}"/>
              </a:ext>
            </a:extLst>
          </p:cNvPr>
          <p:cNvSpPr txBox="1"/>
          <p:nvPr/>
        </p:nvSpPr>
        <p:spPr>
          <a:xfrm>
            <a:off x="6929422" y="4500558"/>
            <a:ext cx="924743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200" b="1" dirty="0"/>
              <a:t>Create a new Blynk </a:t>
            </a:r>
            <a:r>
              <a:rPr lang="en-IN" sz="3200" b="1" dirty="0" smtClean="0"/>
              <a:t>account</a:t>
            </a:r>
            <a:br>
              <a:rPr lang="en-IN" sz="3200" b="1" dirty="0" smtClean="0"/>
            </a:br>
            <a:endParaRPr lang="en-IN" sz="3200" b="1" dirty="0" smtClean="0"/>
          </a:p>
          <a:p>
            <a:r>
              <a:rPr lang="en-IN" sz="3200" b="1" dirty="0" smtClean="0"/>
              <a:t>&gt;&gt;&gt;&gt;Click “create new account”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1690</Words>
  <Application>Microsoft Office PowerPoint</Application>
  <PresentationFormat>Custom</PresentationFormat>
  <Paragraphs>164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Times New Roman</vt:lpstr>
      <vt:lpstr>Computer Says No</vt:lpstr>
      <vt:lpstr>Calibri</vt:lpstr>
      <vt:lpstr>Poppins Medium</vt:lpstr>
      <vt:lpstr>Poppins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Admin</dc:creator>
  <cp:lastModifiedBy>Admin</cp:lastModifiedBy>
  <cp:revision>59</cp:revision>
  <dcterms:created xsi:type="dcterms:W3CDTF">2006-08-16T00:00:00Z</dcterms:created>
  <dcterms:modified xsi:type="dcterms:W3CDTF">2024-03-22T15:10:53Z</dcterms:modified>
  <dc:identifier>DAGAHpc7cPQ</dc:identifier>
</cp:coreProperties>
</file>